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3" r:id="rId5"/>
    <p:sldId id="265" r:id="rId6"/>
    <p:sldId id="259" r:id="rId7"/>
    <p:sldId id="260" r:id="rId8"/>
    <p:sldId id="261" r:id="rId9"/>
    <p:sldId id="262"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Recipe  presentation </a:t>
            </a:r>
            <a:endParaRPr lang="en-US" dirty="0"/>
          </a:p>
        </p:txBody>
      </p:sp>
      <p:sp>
        <p:nvSpPr>
          <p:cNvPr id="3" name="Subtitle 2"/>
          <p:cNvSpPr>
            <a:spLocks noGrp="1"/>
          </p:cNvSpPr>
          <p:nvPr>
            <p:ph type="subTitle" idx="1"/>
          </p:nvPr>
        </p:nvSpPr>
        <p:spPr/>
        <p:txBody>
          <a:bodyPr>
            <a:normAutofit fontScale="62500" lnSpcReduction="20000"/>
          </a:bodyPr>
          <a:lstStyle/>
          <a:p>
            <a:pPr algn="ctr"/>
            <a:r>
              <a:rPr lang="en-US" dirty="0" smtClean="0"/>
              <a:t>   </a:t>
            </a:r>
            <a:r>
              <a:rPr lang="en-US" sz="3200" dirty="0" smtClean="0"/>
              <a:t>Institutional affiliation</a:t>
            </a:r>
          </a:p>
          <a:p>
            <a:pPr algn="ctr"/>
            <a:r>
              <a:rPr lang="en-US" sz="3200" dirty="0" smtClean="0"/>
              <a:t>Student name.</a:t>
            </a:r>
          </a:p>
          <a:p>
            <a:pPr algn="ctr"/>
            <a:r>
              <a:rPr lang="en-US" sz="3200" dirty="0" smtClean="0"/>
              <a:t>Date </a:t>
            </a:r>
            <a:endParaRPr lang="en-US" sz="3200" dirty="0"/>
          </a:p>
        </p:txBody>
      </p:sp>
    </p:spTree>
    <p:extLst>
      <p:ext uri="{BB962C8B-B14F-4D97-AF65-F5344CB8AC3E}">
        <p14:creationId xmlns:p14="http://schemas.microsoft.com/office/powerpoint/2010/main" val="2831815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Melt-in-Your-Mouth Chuck Roast Recipe</a:t>
            </a:r>
            <a:br>
              <a:rPr lang="en-US" dirty="0"/>
            </a:br>
            <a:r>
              <a:rPr lang="en-US" b="1" dirty="0"/>
              <a:t>Ingredients</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lvl="0"/>
            <a:r>
              <a:rPr lang="en-US" dirty="0" smtClean="0"/>
              <a:t>One </a:t>
            </a:r>
            <a:r>
              <a:rPr lang="en-US" dirty="0"/>
              <a:t>can of stewed tomatoes Italian, undrained</a:t>
            </a:r>
          </a:p>
          <a:p>
            <a:pPr lvl="0"/>
            <a:r>
              <a:rPr lang="en-US" dirty="0"/>
              <a:t>Beef broth half a cup</a:t>
            </a:r>
          </a:p>
          <a:p>
            <a:pPr lvl="0"/>
            <a:r>
              <a:rPr lang="en-US" dirty="0"/>
              <a:t>Red crushed pepper flakes a quarter teaspoon</a:t>
            </a:r>
          </a:p>
          <a:p>
            <a:pPr lvl="0"/>
            <a:r>
              <a:rPr lang="en-US" dirty="0"/>
              <a:t>One onion, sliced and halved</a:t>
            </a:r>
          </a:p>
          <a:p>
            <a:pPr lvl="0"/>
            <a:r>
              <a:rPr lang="en-US" dirty="0"/>
              <a:t>Chopped celery rib only one</a:t>
            </a:r>
          </a:p>
          <a:p>
            <a:pPr lvl="0"/>
            <a:r>
              <a:rPr lang="en-US" dirty="0"/>
              <a:t>Sugar 3 tablespoons</a:t>
            </a:r>
          </a:p>
          <a:p>
            <a:endParaRPr lang="en-US" dirty="0"/>
          </a:p>
        </p:txBody>
      </p:sp>
    </p:spTree>
    <p:extLst>
      <p:ext uri="{BB962C8B-B14F-4D97-AF65-F5344CB8AC3E}">
        <p14:creationId xmlns:p14="http://schemas.microsoft.com/office/powerpoint/2010/main" val="3450296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A quarter cup of cold water</a:t>
            </a:r>
          </a:p>
          <a:p>
            <a:pPr lvl="0"/>
            <a:r>
              <a:rPr lang="en-US" dirty="0"/>
              <a:t>Cornstarch three tablespoons</a:t>
            </a:r>
          </a:p>
          <a:p>
            <a:pPr lvl="0"/>
            <a:r>
              <a:rPr lang="en-US" dirty="0"/>
              <a:t>A boneless roast chuck beef</a:t>
            </a:r>
          </a:p>
          <a:p>
            <a:pPr lvl="0"/>
            <a:r>
              <a:rPr lang="en-US" dirty="0"/>
              <a:t>One tablespoon sauce soy</a:t>
            </a:r>
          </a:p>
          <a:p>
            <a:pPr lvl="0"/>
            <a:r>
              <a:rPr lang="en-US" dirty="0"/>
              <a:t>Minced, three garlic cloves</a:t>
            </a:r>
          </a:p>
          <a:p>
            <a:pPr lvl="0"/>
            <a:r>
              <a:rPr lang="en-US" dirty="0"/>
              <a:t>Halved and sliced medium green pepper</a:t>
            </a:r>
          </a:p>
          <a:p>
            <a:pPr lvl="0"/>
            <a:r>
              <a:rPr lang="en-US" dirty="0"/>
              <a:t> Four teaspoons Mustard prepared </a:t>
            </a:r>
          </a:p>
          <a:p>
            <a:pPr lvl="0"/>
            <a:r>
              <a:rPr lang="en-US" dirty="0"/>
              <a:t>Sauce Worcestershire two tablespoons</a:t>
            </a:r>
          </a:p>
          <a:p>
            <a:endParaRPr lang="en-US" dirty="0"/>
          </a:p>
        </p:txBody>
      </p:sp>
    </p:spTree>
    <p:extLst>
      <p:ext uri="{BB962C8B-B14F-4D97-AF65-F5344CB8AC3E}">
        <p14:creationId xmlns:p14="http://schemas.microsoft.com/office/powerpoint/2010/main" val="2673619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Traditional food</a:t>
            </a:r>
            <a:endParaRPr lang="en-US" dirty="0"/>
          </a:p>
        </p:txBody>
      </p:sp>
      <p:sp>
        <p:nvSpPr>
          <p:cNvPr id="3" name="Content Placeholder 2"/>
          <p:cNvSpPr>
            <a:spLocks noGrp="1"/>
          </p:cNvSpPr>
          <p:nvPr>
            <p:ph idx="1"/>
          </p:nvPr>
        </p:nvSpPr>
        <p:spPr/>
        <p:txBody>
          <a:bodyPr/>
          <a:lstStyle/>
          <a:p>
            <a:r>
              <a:rPr lang="en-US" dirty="0"/>
              <a:t>The traditional food that we are going to make is Melt-in-Your-Mouth Chuck Roast. </a:t>
            </a:r>
            <a:endParaRPr lang="en-US" dirty="0" smtClean="0"/>
          </a:p>
          <a:p>
            <a:r>
              <a:rPr lang="en-US" dirty="0" smtClean="0"/>
              <a:t>These </a:t>
            </a:r>
            <a:r>
              <a:rPr lang="en-US" dirty="0"/>
              <a:t>are some of the favorite foods in America that are loved by many people</a:t>
            </a:r>
            <a:r>
              <a:rPr lang="en-US" dirty="0" smtClean="0"/>
              <a:t>.</a:t>
            </a:r>
          </a:p>
          <a:p>
            <a:r>
              <a:rPr lang="en-US" dirty="0" smtClean="0"/>
              <a:t> </a:t>
            </a:r>
            <a:r>
              <a:rPr lang="en-US" dirty="0"/>
              <a:t>It takes some time for it to get ready during preparation</a:t>
            </a:r>
            <a:r>
              <a:rPr lang="en-US" dirty="0" smtClean="0"/>
              <a:t>.</a:t>
            </a:r>
          </a:p>
          <a:p>
            <a:r>
              <a:rPr lang="en-US" dirty="0" smtClean="0"/>
              <a:t> </a:t>
            </a:r>
            <a:r>
              <a:rPr lang="en-US" dirty="0"/>
              <a:t>The ingredients above are the ones we shall use to prepare our traditional chuck roast. </a:t>
            </a:r>
            <a:endParaRPr lang="en-US" dirty="0" smtClean="0"/>
          </a:p>
          <a:p>
            <a:r>
              <a:rPr lang="en-US" dirty="0" smtClean="0"/>
              <a:t>This </a:t>
            </a:r>
            <a:r>
              <a:rPr lang="en-US" dirty="0"/>
              <a:t>food will melt on your mount during consumption. The procedures below give the process of making our food that we are going to make. </a:t>
            </a:r>
          </a:p>
          <a:p>
            <a:endParaRPr lang="en-US" dirty="0"/>
          </a:p>
        </p:txBody>
      </p:sp>
    </p:spTree>
    <p:extLst>
      <p:ext uri="{BB962C8B-B14F-4D97-AF65-F5344CB8AC3E}">
        <p14:creationId xmlns:p14="http://schemas.microsoft.com/office/powerpoint/2010/main" val="555579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r>
              <a:rPr lang="en-US" sz="2700" dirty="0" smtClean="0"/>
              <a:t>The </a:t>
            </a:r>
            <a:r>
              <a:rPr lang="en-US" sz="2700" dirty="0"/>
              <a:t>picture </a:t>
            </a:r>
            <a:r>
              <a:rPr lang="en-US" sz="2700" dirty="0" smtClean="0"/>
              <a:t>below is </a:t>
            </a:r>
            <a:r>
              <a:rPr lang="en-US" sz="2700" dirty="0"/>
              <a:t>the traditional food we have prepared, which is Melt-in-Your-Mouth Chuck Roast.</a:t>
            </a:r>
            <a:br>
              <a:rPr lang="en-US" sz="2700" dirty="0"/>
            </a:br>
            <a:endParaRPr lang="en-US" sz="2700" dirty="0"/>
          </a:p>
        </p:txBody>
      </p:sp>
      <p:pic>
        <p:nvPicPr>
          <p:cNvPr id="4" name="Content Placeholder 3" descr="Melt-in-Your-Mouth Chuck Roast"/>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894114" y="2076995"/>
            <a:ext cx="7053943" cy="4023360"/>
          </a:xfrm>
          <a:prstGeom prst="rect">
            <a:avLst/>
          </a:prstGeom>
          <a:noFill/>
          <a:ln>
            <a:noFill/>
          </a:ln>
        </p:spPr>
      </p:pic>
    </p:spTree>
    <p:extLst>
      <p:ext uri="{BB962C8B-B14F-4D97-AF65-F5344CB8AC3E}">
        <p14:creationId xmlns:p14="http://schemas.microsoft.com/office/powerpoint/2010/main" val="3920555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Procedure of preparation</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pPr lvl="0"/>
            <a:r>
              <a:rPr lang="en-US" dirty="0"/>
              <a:t>Make a mixture of the first ten ingredients. Put celery in a 5- </a:t>
            </a:r>
            <a:r>
              <a:rPr lang="en-US" dirty="0" err="1"/>
              <a:t>qt</a:t>
            </a:r>
            <a:r>
              <a:rPr lang="en-US" dirty="0"/>
              <a:t>, onion, and pepper, which is green. Put a roast on top of a slow cooker. Add a mixture of tomato on the roast. Continue cooking and cover and maintain on low up to meat becomes tender; the preparation method should be about 6 hours.</a:t>
            </a:r>
          </a:p>
          <a:p>
            <a:pPr lvl="0"/>
            <a:r>
              <a:rPr lang="en-US" dirty="0"/>
              <a:t>Take off the roast — vegetables used for reserving, strain cooking juice. Take juices to a saucepan; remove fat. Make a mixture of water and cornstarch till it is smooth; mix in the cooking juices. Ensure it comes to boil; stir as you continue cooking for like 2 minutes. Serve gravy together with vegetables and roast.</a:t>
            </a:r>
          </a:p>
          <a:p>
            <a:pPr lvl="0"/>
            <a:r>
              <a:rPr lang="en-US" dirty="0"/>
              <a:t>Option to freeze:  put vegetables and chopped beef into freezer containers; add gravy to top. Fresh then take to freeze. Thaw partially into a refrigerator throughout the night pass heat when covered in saucepan slowly, while you stir gradually and add water or little broth.</a:t>
            </a:r>
          </a:p>
          <a:p>
            <a:endParaRPr lang="en-US" dirty="0"/>
          </a:p>
        </p:txBody>
      </p:sp>
    </p:spTree>
    <p:extLst>
      <p:ext uri="{BB962C8B-B14F-4D97-AF65-F5344CB8AC3E}">
        <p14:creationId xmlns:p14="http://schemas.microsoft.com/office/powerpoint/2010/main" val="2471744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Kitchen Tips</a:t>
            </a:r>
            <a:r>
              <a:rPr lang="en-US" dirty="0"/>
              <a:t/>
            </a:r>
            <a:br>
              <a:rPr lang="en-US" dirty="0"/>
            </a:br>
            <a:endParaRPr lang="en-US" dirty="0"/>
          </a:p>
        </p:txBody>
      </p:sp>
      <p:sp>
        <p:nvSpPr>
          <p:cNvPr id="3" name="Content Placeholder 2"/>
          <p:cNvSpPr>
            <a:spLocks noGrp="1"/>
          </p:cNvSpPr>
          <p:nvPr>
            <p:ph idx="1"/>
          </p:nvPr>
        </p:nvSpPr>
        <p:spPr/>
        <p:txBody>
          <a:bodyPr/>
          <a:lstStyle/>
          <a:p>
            <a:pPr lvl="0"/>
            <a:r>
              <a:rPr lang="en-US" dirty="0"/>
              <a:t>Brown, dark sugar has a lot of molasses compared to brown, golden sugar. In recipes, these types are interchangeable in general. In case someone loves the bolder flavor, the person is advised to use brown, dark sugar.</a:t>
            </a:r>
          </a:p>
          <a:p>
            <a:pPr lvl="0"/>
            <a:r>
              <a:rPr lang="en-US" dirty="0"/>
              <a:t> At first sauce, Worcestershire was seen as not suitable for use. It could end been pungent batch in his cellular.  It had a strange taste.</a:t>
            </a:r>
          </a:p>
          <a:p>
            <a:endParaRPr lang="en-US" dirty="0"/>
          </a:p>
        </p:txBody>
      </p:sp>
    </p:spTree>
    <p:extLst>
      <p:ext uri="{BB962C8B-B14F-4D97-AF65-F5344CB8AC3E}">
        <p14:creationId xmlns:p14="http://schemas.microsoft.com/office/powerpoint/2010/main" val="2676617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Facts about Nutrition</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Cooked 5 ounces beef with a quarter cup gravy: 364 calories, 100gms cholesterol, 20h fat, 850mg sodium, 30 protein, and 25 carbohydrates.</a:t>
            </a:r>
          </a:p>
          <a:p>
            <a:endParaRPr lang="en-US" dirty="0"/>
          </a:p>
        </p:txBody>
      </p:sp>
    </p:spTree>
    <p:extLst>
      <p:ext uri="{BB962C8B-B14F-4D97-AF65-F5344CB8AC3E}">
        <p14:creationId xmlns:p14="http://schemas.microsoft.com/office/powerpoint/2010/main" val="2184154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dirty="0" smtClean="0"/>
              <a:t>eference</a:t>
            </a:r>
            <a:endParaRPr lang="en-US" dirty="0"/>
          </a:p>
        </p:txBody>
      </p:sp>
      <p:sp>
        <p:nvSpPr>
          <p:cNvPr id="3" name="Content Placeholder 2"/>
          <p:cNvSpPr>
            <a:spLocks noGrp="1"/>
          </p:cNvSpPr>
          <p:nvPr>
            <p:ph idx="1"/>
          </p:nvPr>
        </p:nvSpPr>
        <p:spPr/>
        <p:txBody>
          <a:bodyPr/>
          <a:lstStyle/>
          <a:p>
            <a:r>
              <a:rPr lang="en-US" dirty="0" err="1"/>
              <a:t>DeRosa</a:t>
            </a:r>
            <a:r>
              <a:rPr lang="en-US" dirty="0"/>
              <a:t>, G. P. (2019). What's Important: Stopping to Taste the Candy. </a:t>
            </a:r>
            <a:r>
              <a:rPr lang="en-US" i="1" dirty="0"/>
              <a:t>JBJS</a:t>
            </a:r>
            <a:r>
              <a:rPr lang="en-US" dirty="0"/>
              <a:t>, </a:t>
            </a:r>
            <a:r>
              <a:rPr lang="en-US" i="1" dirty="0"/>
              <a:t>101</a:t>
            </a:r>
            <a:r>
              <a:rPr lang="en-US" dirty="0"/>
              <a:t>(1), 95-96.</a:t>
            </a:r>
          </a:p>
          <a:p>
            <a:r>
              <a:rPr lang="en-US" dirty="0"/>
              <a:t>Horn, T. R. (2018). Cooking with Rocks the Hopewell Way: Experimenting with Earth Oven Efficiency. </a:t>
            </a:r>
            <a:r>
              <a:rPr lang="en-US" i="1" dirty="0"/>
              <a:t>The Proceedings of GREAT Day</a:t>
            </a:r>
            <a:r>
              <a:rPr lang="en-US" dirty="0"/>
              <a:t>, </a:t>
            </a:r>
            <a:r>
              <a:rPr lang="en-US" i="1" dirty="0"/>
              <a:t>16</a:t>
            </a:r>
            <a:r>
              <a:rPr lang="en-US" dirty="0"/>
              <a:t>, 26.</a:t>
            </a:r>
          </a:p>
          <a:p>
            <a:endParaRPr lang="en-US" dirty="0"/>
          </a:p>
        </p:txBody>
      </p:sp>
    </p:spTree>
    <p:extLst>
      <p:ext uri="{BB962C8B-B14F-4D97-AF65-F5344CB8AC3E}">
        <p14:creationId xmlns:p14="http://schemas.microsoft.com/office/powerpoint/2010/main" val="19926838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84</TotalTime>
  <Words>506</Words>
  <Application>Microsoft Office PowerPoint</Application>
  <PresentationFormat>Widescreen</PresentationFormat>
  <Paragraphs>38</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Trebuchet MS</vt:lpstr>
      <vt:lpstr>Wingdings 3</vt:lpstr>
      <vt:lpstr>Facet</vt:lpstr>
      <vt:lpstr>Recipe  presentation </vt:lpstr>
      <vt:lpstr>Melt-in-Your-Mouth Chuck Roast Recipe Ingredients </vt:lpstr>
      <vt:lpstr>PowerPoint Presentation</vt:lpstr>
      <vt:lpstr>Traditional food</vt:lpstr>
      <vt:lpstr> The picture below is the traditional food we have prepared, which is Melt-in-Your-Mouth Chuck Roast. </vt:lpstr>
      <vt:lpstr>Procedure of preparation </vt:lpstr>
      <vt:lpstr>Kitchen Tips </vt:lpstr>
      <vt:lpstr>Facts about Nutrition </vt:lpstr>
      <vt:lpstr>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Recipe  presentation</dc:title>
  <dc:creator>hp</dc:creator>
  <cp:lastModifiedBy>hp</cp:lastModifiedBy>
  <cp:revision>3</cp:revision>
  <dcterms:created xsi:type="dcterms:W3CDTF">2019-12-08T19:15:52Z</dcterms:created>
  <dcterms:modified xsi:type="dcterms:W3CDTF">2019-12-08T20:40:40Z</dcterms:modified>
</cp:coreProperties>
</file>